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C037"/>
    <a:srgbClr val="F2991E"/>
    <a:srgbClr val="41748F"/>
    <a:srgbClr val="FFFFFF"/>
    <a:srgbClr val="F29B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223870-A3A0-4935-9212-DC7D291D7EE2}" v="2" dt="2023-10-11T00:02:31.3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770" autoAdjust="0"/>
  </p:normalViewPr>
  <p:slideViewPr>
    <p:cSldViewPr>
      <p:cViewPr varScale="1">
        <p:scale>
          <a:sx n="145" d="100"/>
          <a:sy n="145" d="100"/>
        </p:scale>
        <p:origin x="138" y="28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onio H Martín" userId="95f8c2accefb3983" providerId="LiveId" clId="{5977180C-C758-48F2-A1C4-CDC85EEA7BBB}"/>
    <pc:docChg chg="undo redo custSel modSld modMainMaster">
      <pc:chgData name="Antonio H Martín" userId="95f8c2accefb3983" providerId="LiveId" clId="{5977180C-C758-48F2-A1C4-CDC85EEA7BBB}" dt="2022-03-02T12:52:01.115" v="75" actId="14826"/>
      <pc:docMkLst>
        <pc:docMk/>
      </pc:docMkLst>
      <pc:sldChg chg="modSp mod">
        <pc:chgData name="Antonio H Martín" userId="95f8c2accefb3983" providerId="LiveId" clId="{5977180C-C758-48F2-A1C4-CDC85EEA7BBB}" dt="2022-03-02T12:04:28.928" v="35" actId="20577"/>
        <pc:sldMkLst>
          <pc:docMk/>
          <pc:sldMk cId="2957907795" sldId="256"/>
        </pc:sldMkLst>
        <pc:spChg chg="mod">
          <ac:chgData name="Antonio H Martín" userId="95f8c2accefb3983" providerId="LiveId" clId="{5977180C-C758-48F2-A1C4-CDC85EEA7BBB}" dt="2022-03-02T12:04:28.928" v="35" actId="20577"/>
          <ac:spMkLst>
            <pc:docMk/>
            <pc:sldMk cId="2957907795" sldId="256"/>
            <ac:spMk id="5" creationId="{00000000-0000-0000-0000-000000000000}"/>
          </ac:spMkLst>
        </pc:spChg>
      </pc:sldChg>
      <pc:sldMasterChg chg="addSp delSp modSp mod modSldLayout">
        <pc:chgData name="Antonio H Martín" userId="95f8c2accefb3983" providerId="LiveId" clId="{5977180C-C758-48F2-A1C4-CDC85EEA7BBB}" dt="2022-03-02T12:52:01.115" v="75" actId="14826"/>
        <pc:sldMasterMkLst>
          <pc:docMk/>
          <pc:sldMasterMk cId="0" sldId="2147483648"/>
        </pc:sldMasterMkLst>
        <pc:spChg chg="mod">
          <ac:chgData name="Antonio H Martín" userId="95f8c2accefb3983" providerId="LiveId" clId="{5977180C-C758-48F2-A1C4-CDC85EEA7BBB}" dt="2022-03-02T11:31:53.305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Antonio H Martín" userId="95f8c2accefb3983" providerId="LiveId" clId="{5977180C-C758-48F2-A1C4-CDC85EEA7BBB}" dt="2022-03-02T11:31:53.305" v="0"/>
          <ac:spMkLst>
            <pc:docMk/>
            <pc:sldMasterMk cId="0" sldId="2147483648"/>
            <ac:spMk id="3" creationId="{00000000-0000-0000-0000-000000000000}"/>
          </ac:spMkLst>
        </pc:spChg>
        <pc:picChg chg="add del mod">
          <ac:chgData name="Antonio H Martín" userId="95f8c2accefb3983" providerId="LiveId" clId="{5977180C-C758-48F2-A1C4-CDC85EEA7BBB}" dt="2022-03-02T12:51:25.469" v="74" actId="14826"/>
          <ac:picMkLst>
            <pc:docMk/>
            <pc:sldMasterMk cId="0" sldId="2147483648"/>
            <ac:picMk id="8" creationId="{7065677C-63E4-4B6B-A703-D462437B265C}"/>
          </ac:picMkLst>
        </pc:picChg>
        <pc:sldLayoutChg chg="modSp">
          <pc:chgData name="Antonio H Martín" userId="95f8c2accefb3983" providerId="LiveId" clId="{5977180C-C758-48F2-A1C4-CDC85EEA7BBB}" dt="2022-03-02T11:31:53.305" v="0"/>
          <pc:sldLayoutMkLst>
            <pc:docMk/>
            <pc:sldMasterMk cId="0" sldId="2147483648"/>
            <pc:sldLayoutMk cId="0" sldId="2147483650"/>
          </pc:sldLayoutMkLst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0"/>
              <ac:spMk id="4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0"/>
              <ac:spMk id="6" creationId="{00000000-0000-0000-0000-000000000000}"/>
            </ac:spMkLst>
          </pc:spChg>
        </pc:sldLayoutChg>
        <pc:sldLayoutChg chg="addSp delSp modSp mod">
          <pc:chgData name="Antonio H Martín" userId="95f8c2accefb3983" providerId="LiveId" clId="{5977180C-C758-48F2-A1C4-CDC85EEA7BBB}" dt="2022-03-02T12:52:01.115" v="75" actId="14826"/>
          <pc:sldLayoutMkLst>
            <pc:docMk/>
            <pc:sldMasterMk cId="0" sldId="2147483648"/>
            <pc:sldLayoutMk cId="0" sldId="2147483651"/>
          </pc:sldLayoutMkLst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add mod ord">
            <ac:chgData name="Antonio H Martín" userId="95f8c2accefb3983" providerId="LiveId" clId="{5977180C-C758-48F2-A1C4-CDC85EEA7BBB}" dt="2022-03-02T12:18:43.326" v="55" actId="207"/>
            <ac:spMkLst>
              <pc:docMk/>
              <pc:sldMasterMk cId="0" sldId="2147483648"/>
              <pc:sldLayoutMk cId="0" sldId="2147483651"/>
              <ac:spMk id="6" creationId="{B8677123-6F34-401E-8B64-A14DB78440EE}"/>
            </ac:spMkLst>
          </pc:spChg>
          <pc:picChg chg="add mod ord">
            <ac:chgData name="Antonio H Martín" userId="95f8c2accefb3983" providerId="LiveId" clId="{5977180C-C758-48F2-A1C4-CDC85EEA7BBB}" dt="2022-03-02T12:52:01.115" v="75" actId="14826"/>
            <ac:picMkLst>
              <pc:docMk/>
              <pc:sldMasterMk cId="0" sldId="2147483648"/>
              <pc:sldLayoutMk cId="0" sldId="2147483651"/>
              <ac:picMk id="5" creationId="{807FA6CC-A70B-4D01-BDB6-282826F104A5}"/>
            </ac:picMkLst>
          </pc:picChg>
          <pc:picChg chg="add del mod">
            <ac:chgData name="Antonio H Martín" userId="95f8c2accefb3983" providerId="LiveId" clId="{5977180C-C758-48F2-A1C4-CDC85EEA7BBB}" dt="2022-03-02T11:53:18.508" v="5" actId="478"/>
            <ac:picMkLst>
              <pc:docMk/>
              <pc:sldMasterMk cId="0" sldId="2147483648"/>
              <pc:sldLayoutMk cId="0" sldId="2147483651"/>
              <ac:picMk id="2052" creationId="{00000000-0000-0000-0000-000000000000}"/>
            </ac:picMkLst>
          </pc:picChg>
        </pc:sldLayoutChg>
        <pc:sldLayoutChg chg="modSp">
          <pc:chgData name="Antonio H Martín" userId="95f8c2accefb3983" providerId="LiveId" clId="{5977180C-C758-48F2-A1C4-CDC85EEA7BBB}" dt="2022-03-02T11:31:53.305" v="0"/>
          <pc:sldLayoutMkLst>
            <pc:docMk/>
            <pc:sldMasterMk cId="0" sldId="2147483648"/>
            <pc:sldLayoutMk cId="0" sldId="2147483652"/>
          </pc:sldLayoutMkLst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2"/>
              <ac:spMk id="7" creationId="{00000000-0000-0000-0000-000000000000}"/>
            </ac:spMkLst>
          </pc:spChg>
        </pc:sldLayoutChg>
        <pc:sldLayoutChg chg="modSp">
          <pc:chgData name="Antonio H Martín" userId="95f8c2accefb3983" providerId="LiveId" clId="{5977180C-C758-48F2-A1C4-CDC85EEA7BBB}" dt="2022-03-02T11:31:53.305" v="0"/>
          <pc:sldLayoutMkLst>
            <pc:docMk/>
            <pc:sldMasterMk cId="0" sldId="2147483648"/>
            <pc:sldLayoutMk cId="0" sldId="2147483653"/>
          </pc:sldLayoutMkLst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3"/>
              <ac:spMk id="9" creationId="{00000000-0000-0000-0000-000000000000}"/>
            </ac:spMkLst>
          </pc:spChg>
        </pc:sldLayoutChg>
        <pc:sldLayoutChg chg="modSp">
          <pc:chgData name="Antonio H Martín" userId="95f8c2accefb3983" providerId="LiveId" clId="{5977180C-C758-48F2-A1C4-CDC85EEA7BBB}" dt="2022-03-02T11:31:53.305" v="0"/>
          <pc:sldLayoutMkLst>
            <pc:docMk/>
            <pc:sldMasterMk cId="0" sldId="2147483648"/>
            <pc:sldLayoutMk cId="0" sldId="2147483654"/>
          </pc:sldLayoutMkLst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</pc:sldLayoutChg>
        <pc:sldLayoutChg chg="modSp">
          <pc:chgData name="Antonio H Martín" userId="95f8c2accefb3983" providerId="LiveId" clId="{5977180C-C758-48F2-A1C4-CDC85EEA7BBB}" dt="2022-03-02T11:31:53.305" v="0"/>
          <pc:sldLayoutMkLst>
            <pc:docMk/>
            <pc:sldMasterMk cId="0" sldId="2147483648"/>
            <pc:sldLayoutMk cId="0" sldId="2147483655"/>
          </pc:sldLayoutMkLst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</pc:sldLayoutChg>
        <pc:sldLayoutChg chg="modSp">
          <pc:chgData name="Antonio H Martín" userId="95f8c2accefb3983" providerId="LiveId" clId="{5977180C-C758-48F2-A1C4-CDC85EEA7BBB}" dt="2022-03-02T11:31:53.305" v="0"/>
          <pc:sldLayoutMkLst>
            <pc:docMk/>
            <pc:sldMasterMk cId="0" sldId="2147483648"/>
            <pc:sldLayoutMk cId="0" sldId="2147483656"/>
          </pc:sldLayoutMkLst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</pc:sldLayoutChg>
        <pc:sldLayoutChg chg="modSp">
          <pc:chgData name="Antonio H Martín" userId="95f8c2accefb3983" providerId="LiveId" clId="{5977180C-C758-48F2-A1C4-CDC85EEA7BBB}" dt="2022-03-02T11:31:53.305" v="0"/>
          <pc:sldLayoutMkLst>
            <pc:docMk/>
            <pc:sldMasterMk cId="0" sldId="2147483648"/>
            <pc:sldLayoutMk cId="0" sldId="2147483657"/>
          </pc:sldLayoutMkLst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</pc:sldLayoutChg>
        <pc:sldLayoutChg chg="modSp">
          <pc:chgData name="Antonio H Martín" userId="95f8c2accefb3983" providerId="LiveId" clId="{5977180C-C758-48F2-A1C4-CDC85EEA7BBB}" dt="2022-03-02T11:31:53.305" v="0"/>
          <pc:sldLayoutMkLst>
            <pc:docMk/>
            <pc:sldMasterMk cId="0" sldId="2147483648"/>
            <pc:sldLayoutMk cId="0" sldId="2147483658"/>
          </pc:sldLayoutMkLst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</pc:sldLayoutChg>
        <pc:sldLayoutChg chg="modSp">
          <pc:chgData name="Antonio H Martín" userId="95f8c2accefb3983" providerId="LiveId" clId="{5977180C-C758-48F2-A1C4-CDC85EEA7BBB}" dt="2022-03-02T11:31:53.305" v="0"/>
          <pc:sldLayoutMkLst>
            <pc:docMk/>
            <pc:sldMasterMk cId="0" sldId="2147483648"/>
            <pc:sldLayoutMk cId="0" sldId="2147483659"/>
          </pc:sldLayoutMkLst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Antonio H Martín" userId="95f8c2accefb3983" providerId="LiveId" clId="{5977180C-C758-48F2-A1C4-CDC85EEA7BBB}" dt="2022-03-02T11:31:53.305" v="0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</pc:sldLayoutChg>
      </pc:sldMasterChg>
    </pc:docChg>
  </pc:docChgLst>
  <pc:docChgLst>
    <pc:chgData name="Antonio H Martín" userId="95f8c2accefb3983" providerId="LiveId" clId="{0878D6A8-277A-4B59-AD5D-413511E69DF8}"/>
    <pc:docChg chg="custSel addSld modSld modMainMaster">
      <pc:chgData name="Antonio H Martín" userId="95f8c2accefb3983" providerId="LiveId" clId="{0878D6A8-277A-4B59-AD5D-413511E69DF8}" dt="2020-04-16T01:01:28.735" v="77" actId="14826"/>
      <pc:docMkLst>
        <pc:docMk/>
      </pc:docMkLst>
      <pc:sldChg chg="modSp mod">
        <pc:chgData name="Antonio H Martín" userId="95f8c2accefb3983" providerId="LiveId" clId="{0878D6A8-277A-4B59-AD5D-413511E69DF8}" dt="2020-04-16T00:47:21.167" v="27" actId="404"/>
        <pc:sldMkLst>
          <pc:docMk/>
          <pc:sldMk cId="2957907795" sldId="256"/>
        </pc:sldMkLst>
        <pc:spChg chg="mod">
          <ac:chgData name="Antonio H Martín" userId="95f8c2accefb3983" providerId="LiveId" clId="{0878D6A8-277A-4B59-AD5D-413511E69DF8}" dt="2020-04-16T00:47:21.167" v="27" actId="404"/>
          <ac:spMkLst>
            <pc:docMk/>
            <pc:sldMk cId="2957907795" sldId="256"/>
            <ac:spMk id="5" creationId="{00000000-0000-0000-0000-000000000000}"/>
          </ac:spMkLst>
        </pc:spChg>
      </pc:sldChg>
      <pc:sldChg chg="new">
        <pc:chgData name="Antonio H Martín" userId="95f8c2accefb3983" providerId="LiveId" clId="{0878D6A8-277A-4B59-AD5D-413511E69DF8}" dt="2020-04-16T00:53:04.924" v="75" actId="680"/>
        <pc:sldMkLst>
          <pc:docMk/>
          <pc:sldMk cId="1068550403" sldId="257"/>
        </pc:sldMkLst>
      </pc:sldChg>
      <pc:sldMasterChg chg="addSp delSp modSp mod delSldLayout modSldLayout">
        <pc:chgData name="Antonio H Martín" userId="95f8c2accefb3983" providerId="LiveId" clId="{0878D6A8-277A-4B59-AD5D-413511E69DF8}" dt="2020-04-16T01:01:28.735" v="77" actId="14826"/>
        <pc:sldMasterMkLst>
          <pc:docMk/>
          <pc:sldMasterMk cId="0" sldId="2147483648"/>
        </pc:sldMasterMkLst>
        <pc:spChg chg="mod">
          <ac:chgData name="Antonio H Martín" userId="95f8c2accefb3983" providerId="LiveId" clId="{0878D6A8-277A-4B59-AD5D-413511E69DF8}" dt="2020-04-16T00:52:46.769" v="74" actId="113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Antonio H Martín" userId="95f8c2accefb3983" providerId="LiveId" clId="{0878D6A8-277A-4B59-AD5D-413511E69DF8}" dt="2020-04-16T00:50:46.632" v="72" actId="404"/>
          <ac:spMkLst>
            <pc:docMk/>
            <pc:sldMasterMk cId="0" sldId="2147483648"/>
            <ac:spMk id="3" creationId="{00000000-0000-0000-0000-000000000000}"/>
          </ac:spMkLst>
        </pc:spChg>
        <pc:spChg chg="del">
          <ac:chgData name="Antonio H Martín" userId="95f8c2accefb3983" providerId="LiveId" clId="{0878D6A8-277A-4B59-AD5D-413511E69DF8}" dt="2020-04-16T00:49:10.891" v="42" actId="478"/>
          <ac:spMkLst>
            <pc:docMk/>
            <pc:sldMasterMk cId="0" sldId="2147483648"/>
            <ac:spMk id="4" creationId="{00000000-0000-0000-0000-000000000000}"/>
          </ac:spMkLst>
        </pc:spChg>
        <pc:spChg chg="del">
          <ac:chgData name="Antonio H Martín" userId="95f8c2accefb3983" providerId="LiveId" clId="{0878D6A8-277A-4B59-AD5D-413511E69DF8}" dt="2020-04-16T00:49:13.014" v="43" actId="478"/>
          <ac:spMkLst>
            <pc:docMk/>
            <pc:sldMasterMk cId="0" sldId="2147483648"/>
            <ac:spMk id="5" creationId="{00000000-0000-0000-0000-000000000000}"/>
          </ac:spMkLst>
        </pc:spChg>
        <pc:spChg chg="del">
          <ac:chgData name="Antonio H Martín" userId="95f8c2accefb3983" providerId="LiveId" clId="{0878D6A8-277A-4B59-AD5D-413511E69DF8}" dt="2020-04-16T00:49:13.966" v="44" actId="478"/>
          <ac:spMkLst>
            <pc:docMk/>
            <pc:sldMasterMk cId="0" sldId="2147483648"/>
            <ac:spMk id="6" creationId="{00000000-0000-0000-0000-000000000000}"/>
          </ac:spMkLst>
        </pc:spChg>
        <pc:picChg chg="add mod modCrop">
          <ac:chgData name="Antonio H Martín" userId="95f8c2accefb3983" providerId="LiveId" clId="{0878D6A8-277A-4B59-AD5D-413511E69DF8}" dt="2020-04-16T01:01:28.735" v="77" actId="14826"/>
          <ac:picMkLst>
            <pc:docMk/>
            <pc:sldMasterMk cId="0" sldId="2147483648"/>
            <ac:picMk id="8" creationId="{7065677C-63E4-4B6B-A703-D462437B265C}"/>
          </ac:picMkLst>
        </pc:picChg>
        <pc:sldLayoutChg chg="del">
          <pc:chgData name="Antonio H Martín" userId="95f8c2accefb3983" providerId="LiveId" clId="{0878D6A8-277A-4B59-AD5D-413511E69DF8}" dt="2020-04-16T00:48:58.344" v="41" actId="2696"/>
          <pc:sldLayoutMkLst>
            <pc:docMk/>
            <pc:sldMasterMk cId="0" sldId="2147483648"/>
            <pc:sldLayoutMk cId="0" sldId="2147483649"/>
          </pc:sldLayoutMkLst>
        </pc:sldLayoutChg>
        <pc:sldLayoutChg chg="modSp mod">
          <pc:chgData name="Antonio H Martín" userId="95f8c2accefb3983" providerId="LiveId" clId="{0878D6A8-277A-4B59-AD5D-413511E69DF8}" dt="2020-04-16T01:00:26.331" v="76" actId="14826"/>
          <pc:sldLayoutMkLst>
            <pc:docMk/>
            <pc:sldMasterMk cId="0" sldId="2147483648"/>
            <pc:sldLayoutMk cId="0" sldId="2147483651"/>
          </pc:sldLayoutMkLst>
          <pc:spChg chg="mod">
            <ac:chgData name="Antonio H Martín" userId="95f8c2accefb3983" providerId="LiveId" clId="{0878D6A8-277A-4B59-AD5D-413511E69DF8}" dt="2020-04-16T00:48:41.845" v="40" actId="404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Antonio H Martín" userId="95f8c2accefb3983" providerId="LiveId" clId="{0878D6A8-277A-4B59-AD5D-413511E69DF8}" dt="2020-04-16T00:48:32.781" v="36" actId="1410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picChg chg="mod">
            <ac:chgData name="Antonio H Martín" userId="95f8c2accefb3983" providerId="LiveId" clId="{0878D6A8-277A-4B59-AD5D-413511E69DF8}" dt="2020-04-16T01:00:26.331" v="76" actId="14826"/>
            <ac:picMkLst>
              <pc:docMk/>
              <pc:sldMasterMk cId="0" sldId="2147483648"/>
              <pc:sldLayoutMk cId="0" sldId="2147483651"/>
              <ac:picMk id="2052" creationId="{00000000-0000-0000-0000-000000000000}"/>
            </ac:picMkLst>
          </pc:picChg>
        </pc:sldLayoutChg>
      </pc:sldMasterChg>
    </pc:docChg>
  </pc:docChgLst>
  <pc:docChgLst>
    <pc:chgData name="AFOE Gestión" userId="ba7484f1-38cd-4d26-850d-9ad82b1e559f" providerId="ADAL" clId="{BB223870-A3A0-4935-9212-DC7D291D7EE2}"/>
    <pc:docChg chg="modMainMaster">
      <pc:chgData name="AFOE Gestión" userId="ba7484f1-38cd-4d26-850d-9ad82b1e559f" providerId="ADAL" clId="{BB223870-A3A0-4935-9212-DC7D291D7EE2}" dt="2023-10-11T00:02:36.846" v="2" actId="1035"/>
      <pc:docMkLst>
        <pc:docMk/>
      </pc:docMkLst>
      <pc:sldMasterChg chg="modSp mod modSldLayout">
        <pc:chgData name="AFOE Gestión" userId="ba7484f1-38cd-4d26-850d-9ad82b1e559f" providerId="ADAL" clId="{BB223870-A3A0-4935-9212-DC7D291D7EE2}" dt="2023-10-11T00:02:36.846" v="2" actId="1035"/>
        <pc:sldMasterMkLst>
          <pc:docMk/>
          <pc:sldMasterMk cId="0" sldId="2147483648"/>
        </pc:sldMasterMkLst>
        <pc:picChg chg="mod">
          <ac:chgData name="AFOE Gestión" userId="ba7484f1-38cd-4d26-850d-9ad82b1e559f" providerId="ADAL" clId="{BB223870-A3A0-4935-9212-DC7D291D7EE2}" dt="2023-10-11T00:02:36.846" v="2" actId="1035"/>
          <ac:picMkLst>
            <pc:docMk/>
            <pc:sldMasterMk cId="0" sldId="2147483648"/>
            <ac:picMk id="8" creationId="{7065677C-63E4-4B6B-A703-D462437B265C}"/>
          </ac:picMkLst>
        </pc:picChg>
        <pc:sldLayoutChg chg="modSp">
          <pc:chgData name="AFOE Gestión" userId="ba7484f1-38cd-4d26-850d-9ad82b1e559f" providerId="ADAL" clId="{BB223870-A3A0-4935-9212-DC7D291D7EE2}" dt="2023-10-11T00:02:11.619" v="0" actId="14826"/>
          <pc:sldLayoutMkLst>
            <pc:docMk/>
            <pc:sldMasterMk cId="0" sldId="2147483648"/>
            <pc:sldLayoutMk cId="0" sldId="2147483651"/>
          </pc:sldLayoutMkLst>
          <pc:picChg chg="mod">
            <ac:chgData name="AFOE Gestión" userId="ba7484f1-38cd-4d26-850d-9ad82b1e559f" providerId="ADAL" clId="{BB223870-A3A0-4935-9212-DC7D291D7EE2}" dt="2023-10-11T00:02:11.619" v="0" actId="14826"/>
            <ac:picMkLst>
              <pc:docMk/>
              <pc:sldMasterMk cId="0" sldId="2147483648"/>
              <pc:sldLayoutMk cId="0" sldId="2147483651"/>
              <ac:picMk id="5" creationId="{807FA6CC-A70B-4D01-BDB6-282826F104A5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B8677123-6F34-401E-8B64-A14DB78440EE}"/>
              </a:ext>
            </a:extLst>
          </p:cNvPr>
          <p:cNvSpPr/>
          <p:nvPr userDrawn="1"/>
        </p:nvSpPr>
        <p:spPr>
          <a:xfrm>
            <a:off x="0" y="4005064"/>
            <a:ext cx="12192000" cy="288032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917376" y="5805264"/>
            <a:ext cx="10363200" cy="864096"/>
          </a:xfrm>
        </p:spPr>
        <p:txBody>
          <a:bodyPr anchor="t">
            <a:noAutofit/>
          </a:bodyPr>
          <a:lstStyle>
            <a:lvl1pPr algn="l">
              <a:defRPr sz="2000" b="0" cap="none" baseline="0">
                <a:solidFill>
                  <a:srgbClr val="A2C037"/>
                </a:solidFill>
              </a:defRPr>
            </a:lvl1pPr>
          </a:lstStyle>
          <a:p>
            <a:r>
              <a:rPr lang="es-ES" dirty="0"/>
              <a:t>Insertar autoría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917376" y="4095130"/>
            <a:ext cx="10363200" cy="1645054"/>
          </a:xfrm>
        </p:spPr>
        <p:txBody>
          <a:bodyPr anchor="b">
            <a:normAutofit/>
          </a:bodyPr>
          <a:lstStyle>
            <a:lvl1pPr marL="0" indent="0">
              <a:buNone/>
              <a:defRPr sz="3600" b="1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Insertar título</a:t>
            </a:r>
          </a:p>
        </p:txBody>
      </p:sp>
      <p:pic>
        <p:nvPicPr>
          <p:cNvPr id="7" name="Imagen 6" descr="Interfaz de usuario gráfica, Diagrama&#10;&#10;Descripción generada automáticamente">
            <a:extLst>
              <a:ext uri="{FF2B5EF4-FFF2-40B4-BE49-F238E27FC236}">
                <a16:creationId xmlns:a16="http://schemas.microsoft.com/office/drawing/2014/main" id="{CC6B9AAF-5D79-3C50-7D5B-C4978C16E7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904" y="1196752"/>
            <a:ext cx="7632192" cy="24048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A847CFC-816F-41D0-AAC0-9BF4FEBC753E}" type="datetimeFigureOut">
              <a:rPr lang="es-ES" smtClean="0"/>
              <a:t>27/05/2024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A847CFC-816F-41D0-AAC0-9BF4FEBC753E}" type="datetimeFigureOut">
              <a:rPr lang="es-ES" smtClean="0"/>
              <a:t>27/05/2024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A847CFC-816F-41D0-AAC0-9BF4FEBC753E}" type="datetimeFigureOut">
              <a:rPr lang="es-ES" smtClean="0"/>
              <a:t>27/05/2024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A847CFC-816F-41D0-AAC0-9BF4FEBC753E}" type="datetimeFigureOut">
              <a:rPr lang="es-ES" smtClean="0"/>
              <a:t>27/05/2024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A847CFC-816F-41D0-AAC0-9BF4FEBC753E}" type="datetimeFigureOut">
              <a:rPr lang="es-ES" smtClean="0"/>
              <a:t>27/05/2024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A847CFC-816F-41D0-AAC0-9BF4FEBC753E}" type="datetimeFigureOut">
              <a:rPr lang="es-ES" smtClean="0"/>
              <a:t>27/05/2024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A847CFC-816F-41D0-AAC0-9BF4FEBC753E}" type="datetimeFigureOut">
              <a:rPr lang="es-ES" smtClean="0"/>
              <a:t>27/05/2024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A847CFC-816F-41D0-AAC0-9BF4FEBC753E}" type="datetimeFigureOut">
              <a:rPr lang="es-ES" smtClean="0"/>
              <a:t>27/05/2024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A847CFC-816F-41D0-AAC0-9BF4FEBC753E}" type="datetimeFigureOut">
              <a:rPr lang="es-ES" smtClean="0"/>
              <a:t>27/05/2024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98072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216227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pic>
        <p:nvPicPr>
          <p:cNvPr id="5" name="Imagen 4" descr="Forma&#10;&#10;Descripción generada automáticamente con confianza baja">
            <a:extLst>
              <a:ext uri="{FF2B5EF4-FFF2-40B4-BE49-F238E27FC236}">
                <a16:creationId xmlns:a16="http://schemas.microsoft.com/office/drawing/2014/main" id="{7EF90C66-FB5F-CC99-F048-4D8DFA42FE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026"/>
          <a:stretch/>
        </p:blipFill>
        <p:spPr>
          <a:xfrm>
            <a:off x="0" y="-27384"/>
            <a:ext cx="12192000" cy="792088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3577229A-A0FF-627D-B97B-920691114175}"/>
              </a:ext>
            </a:extLst>
          </p:cNvPr>
          <p:cNvSpPr/>
          <p:nvPr userDrawn="1"/>
        </p:nvSpPr>
        <p:spPr>
          <a:xfrm>
            <a:off x="0" y="764704"/>
            <a:ext cx="12192000" cy="72008"/>
          </a:xfrm>
          <a:prstGeom prst="rect">
            <a:avLst/>
          </a:prstGeom>
          <a:solidFill>
            <a:srgbClr val="A2C0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917376" y="5740184"/>
            <a:ext cx="10363200" cy="504056"/>
          </a:xfrm>
        </p:spPr>
        <p:txBody>
          <a:bodyPr/>
          <a:lstStyle/>
          <a:p>
            <a:r>
              <a:rPr lang="es-ES" sz="2000" b="0" dirty="0">
                <a:solidFill>
                  <a:srgbClr val="A2C0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Autoría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  <a:p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Número de ponencia</a:t>
            </a:r>
          </a:p>
          <a:p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Título de la ponencia</a:t>
            </a:r>
          </a:p>
        </p:txBody>
      </p:sp>
    </p:spTree>
    <p:extLst>
      <p:ext uri="{BB962C8B-B14F-4D97-AF65-F5344CB8AC3E}">
        <p14:creationId xmlns:p14="http://schemas.microsoft.com/office/powerpoint/2010/main" val="2957907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EAE1BC-9667-40BC-8553-08D971DBD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62B4EA-3E49-405B-9E44-E63EBD5D1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85504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8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4" baseType="lpstr">
      <vt:lpstr>Arial</vt:lpstr>
      <vt:lpstr>Tema de Office</vt:lpstr>
      <vt:lpstr>Autoría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ANTO</dc:creator>
  <cp:lastModifiedBy>Daniel Royen Padilla</cp:lastModifiedBy>
  <cp:revision>10</cp:revision>
  <dcterms:created xsi:type="dcterms:W3CDTF">2016-11-21T11:00:00Z</dcterms:created>
  <dcterms:modified xsi:type="dcterms:W3CDTF">2024-05-27T15:49:52Z</dcterms:modified>
</cp:coreProperties>
</file>